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70" r:id="rId3"/>
    <p:sldId id="293" r:id="rId4"/>
    <p:sldId id="295" r:id="rId5"/>
    <p:sldId id="296" r:id="rId6"/>
    <p:sldId id="297" r:id="rId7"/>
    <p:sldId id="298" r:id="rId8"/>
    <p:sldId id="319" r:id="rId9"/>
    <p:sldId id="320" r:id="rId10"/>
    <p:sldId id="321" r:id="rId11"/>
    <p:sldId id="322" r:id="rId12"/>
    <p:sldId id="323" r:id="rId13"/>
    <p:sldId id="324" r:id="rId14"/>
    <p:sldId id="325" r:id="rId15"/>
    <p:sldId id="326" r:id="rId16"/>
    <p:sldId id="304" r:id="rId17"/>
    <p:sldId id="327" r:id="rId18"/>
    <p:sldId id="328" r:id="rId19"/>
    <p:sldId id="329" r:id="rId20"/>
    <p:sldId id="330" r:id="rId21"/>
    <p:sldId id="315" r:id="rId22"/>
    <p:sldId id="311" r:id="rId23"/>
    <p:sldId id="316" r:id="rId24"/>
    <p:sldId id="317" r:id="rId25"/>
    <p:sldId id="318" r:id="rId26"/>
    <p:sldId id="257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6181" autoAdjust="0"/>
  </p:normalViewPr>
  <p:slideViewPr>
    <p:cSldViewPr>
      <p:cViewPr varScale="1">
        <p:scale>
          <a:sx n="101" d="100"/>
          <a:sy n="101" d="100"/>
        </p:scale>
        <p:origin x="-10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3FC808-3484-4B8E-9F9B-ED36D1DBE7CA}" type="datetimeFigureOut">
              <a:rPr lang="en-US" smtClean="0"/>
              <a:pPr/>
              <a:t>2/17/2011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24EE10-7C86-4088-83F0-421C9964C32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5562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Building a Marketplace Requisition from a Personal Cart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Updating the Shopping Cart</a:t>
            </a:r>
            <a:endParaRPr lang="en-US" dirty="0"/>
          </a:p>
        </p:txBody>
      </p:sp>
      <p:pic>
        <p:nvPicPr>
          <p:cNvPr id="5" name="Content Placeholder 4" descr="PPT12_02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337134"/>
            <a:ext cx="8248446" cy="5063666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2057400" y="4419600"/>
            <a:ext cx="685800" cy="304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7315200" y="4114800"/>
            <a:ext cx="533400" cy="3810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5334000" y="2819400"/>
            <a:ext cx="1219200" cy="3810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>
            <a:off x="5638800" y="3505200"/>
            <a:ext cx="609600" cy="304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4953000" y="3505200"/>
            <a:ext cx="228600" cy="304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Updates to Punch-Out Supplier Items</a:t>
            </a:r>
            <a:endParaRPr lang="en-US" dirty="0"/>
          </a:p>
        </p:txBody>
      </p:sp>
      <p:pic>
        <p:nvPicPr>
          <p:cNvPr id="5" name="Content Placeholder 4" descr="PPT12_03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09600" y="1143000"/>
            <a:ext cx="7924800" cy="523637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1905000" y="3581400"/>
            <a:ext cx="3505200" cy="4572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Checking Out of the Marketplace</a:t>
            </a:r>
            <a:endParaRPr lang="en-US" dirty="0"/>
          </a:p>
        </p:txBody>
      </p:sp>
      <p:pic>
        <p:nvPicPr>
          <p:cNvPr id="5" name="Content Placeholder 4" descr="PPT12_04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199" y="1361514"/>
            <a:ext cx="8288733" cy="5039286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6553200" y="3124200"/>
            <a:ext cx="1295400" cy="3810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Checking Out of the Marketplace</a:t>
            </a:r>
            <a:endParaRPr lang="en-US" dirty="0"/>
          </a:p>
        </p:txBody>
      </p:sp>
      <p:pic>
        <p:nvPicPr>
          <p:cNvPr id="5" name="Content Placeholder 4" descr="PPT12_05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14401" y="1395261"/>
            <a:ext cx="7418496" cy="5005539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Checking Out of the Marketplace</a:t>
            </a:r>
            <a:endParaRPr lang="en-US" dirty="0"/>
          </a:p>
        </p:txBody>
      </p:sp>
      <p:pic>
        <p:nvPicPr>
          <p:cNvPr id="5" name="Content Placeholder 4" descr="PPT12_06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38200" y="1361898"/>
            <a:ext cx="7467600" cy="5002567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Checking Out of the Marketplace</a:t>
            </a:r>
            <a:endParaRPr lang="en-US" dirty="0"/>
          </a:p>
        </p:txBody>
      </p:sp>
      <p:pic>
        <p:nvPicPr>
          <p:cNvPr id="5" name="Content Placeholder 4" descr="PPT12_05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14401" y="1395261"/>
            <a:ext cx="7418496" cy="5005539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7315200" y="2667000"/>
            <a:ext cx="1066800" cy="228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Complete the Marketplace Requisition in ePro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System will return you to step 3 – Review and Submit</a:t>
            </a:r>
          </a:p>
          <a:p>
            <a:r>
              <a:rPr lang="en-US" dirty="0" smtClean="0"/>
              <a:t>Requisition Summary should be complete with same number of lines and Requisition total</a:t>
            </a:r>
          </a:p>
          <a:p>
            <a:r>
              <a:rPr lang="en-US" dirty="0" smtClean="0"/>
              <a:t>Can update/add:</a:t>
            </a:r>
          </a:p>
          <a:p>
            <a:pPr lvl="1"/>
            <a:r>
              <a:rPr lang="en-US" dirty="0" smtClean="0"/>
              <a:t>Comments</a:t>
            </a:r>
          </a:p>
          <a:p>
            <a:pPr lvl="1"/>
            <a:r>
              <a:rPr lang="en-US" dirty="0" err="1" smtClean="0"/>
              <a:t>Req</a:t>
            </a:r>
            <a:r>
              <a:rPr lang="en-US" dirty="0" smtClean="0"/>
              <a:t> line schedule and distribution</a:t>
            </a:r>
          </a:p>
          <a:p>
            <a:r>
              <a:rPr lang="en-US" dirty="0" smtClean="0"/>
              <a:t>When finished, click Save and Preview Approvals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Complete the Marketplace Requisition in ePro</a:t>
            </a:r>
            <a:endParaRPr lang="en-US" dirty="0"/>
          </a:p>
        </p:txBody>
      </p:sp>
      <p:pic>
        <p:nvPicPr>
          <p:cNvPr id="5" name="Content Placeholder 4" descr="PPT12_07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7085" y="1600200"/>
            <a:ext cx="7849830" cy="4525963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8077200" y="4191000"/>
            <a:ext cx="304800" cy="228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2057400" y="3200400"/>
            <a:ext cx="3505200" cy="228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457200" y="3505200"/>
            <a:ext cx="1600200" cy="1371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Complete the Marketplace Requisition in ePro</a:t>
            </a:r>
            <a:endParaRPr lang="en-US" dirty="0"/>
          </a:p>
        </p:txBody>
      </p:sp>
      <p:pic>
        <p:nvPicPr>
          <p:cNvPr id="5" name="Content Placeholder 4" descr="PPT12_08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1037" y="1662906"/>
            <a:ext cx="7781925" cy="440055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Complete the Marketplace Requisition in ePro</a:t>
            </a:r>
            <a:endParaRPr lang="en-US" dirty="0"/>
          </a:p>
        </p:txBody>
      </p:sp>
      <p:pic>
        <p:nvPicPr>
          <p:cNvPr id="5" name="Content Placeholder 4" descr="PPT12_09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4800" y="1413566"/>
            <a:ext cx="8534399" cy="4899232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1752600" y="5029200"/>
            <a:ext cx="6324600" cy="7620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1952919" y="3952973"/>
            <a:ext cx="152400" cy="1524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Identify how to create a Marketplace Requisition from a Personal Cart</a:t>
            </a:r>
          </a:p>
          <a:p>
            <a:r>
              <a:rPr lang="en-US" dirty="0" smtClean="0"/>
              <a:t>Define how to add requisition header comments and requisition line comments</a:t>
            </a:r>
          </a:p>
          <a:p>
            <a:r>
              <a:rPr lang="en-US" dirty="0" smtClean="0"/>
              <a:t>Identify how to edit the distribution and schedule of a requisition line</a:t>
            </a:r>
          </a:p>
          <a:p>
            <a:r>
              <a:rPr lang="en-US" dirty="0" smtClean="0"/>
              <a:t>Define how to preview the approval chain for a requisition</a:t>
            </a:r>
          </a:p>
          <a:p>
            <a:r>
              <a:rPr lang="en-US" dirty="0" smtClean="0"/>
              <a:t>Identify how to insert additional approvers into the approval chain for a requisition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Complete the Marketplace Requisition in ePro</a:t>
            </a:r>
            <a:endParaRPr lang="en-US" dirty="0"/>
          </a:p>
        </p:txBody>
      </p:sp>
      <p:pic>
        <p:nvPicPr>
          <p:cNvPr id="5" name="Content Placeholder 4" descr="PPT12_10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71600" y="1371600"/>
            <a:ext cx="6546547" cy="51762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2438400" y="3124200"/>
            <a:ext cx="5562600" cy="19050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3261610" y="6400800"/>
            <a:ext cx="1066800" cy="1524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77000"/>
            <a:ext cx="5562600" cy="365125"/>
          </a:xfrm>
        </p:spPr>
        <p:txBody>
          <a:bodyPr/>
          <a:lstStyle/>
          <a:p>
            <a:r>
              <a:rPr lang="en-US" dirty="0" smtClean="0"/>
              <a:t>© 2011 Board of Regents of the University System of Georgia.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Requisition Confirmation Page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After saving the Requisition, Requisition ID will be available</a:t>
            </a:r>
          </a:p>
          <a:p>
            <a:r>
              <a:rPr lang="en-US" dirty="0" smtClean="0"/>
              <a:t>Preview who will be required to approve the Requisition </a:t>
            </a:r>
          </a:p>
          <a:p>
            <a:r>
              <a:rPr lang="en-US" dirty="0" smtClean="0"/>
              <a:t>Can also insert ad hoc approvers</a:t>
            </a:r>
          </a:p>
          <a:p>
            <a:r>
              <a:rPr lang="en-US" dirty="0" smtClean="0"/>
              <a:t>When finished, click the Submit button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Requisition Confirmation Page</a:t>
            </a:r>
            <a:endParaRPr lang="en-US" dirty="0"/>
          </a:p>
        </p:txBody>
      </p:sp>
      <p:pic>
        <p:nvPicPr>
          <p:cNvPr id="5" name="Content Placeholder 4" descr="PPT11_17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47800" y="1143000"/>
            <a:ext cx="6248400" cy="549705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2743200" y="2590800"/>
            <a:ext cx="1447800" cy="228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4191000" y="3962400"/>
            <a:ext cx="304800" cy="304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2667000" y="3276600"/>
            <a:ext cx="1676400" cy="228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Requisition Confirmation Page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23</a:t>
            </a:fld>
            <a:endParaRPr lang="en-US"/>
          </a:p>
        </p:txBody>
      </p:sp>
      <p:pic>
        <p:nvPicPr>
          <p:cNvPr id="7" name="Content Placeholder 6" descr="PPT11_18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76400" y="1441102"/>
            <a:ext cx="5715000" cy="4913296"/>
          </a:xfrm>
        </p:spPr>
      </p:pic>
      <p:sp>
        <p:nvSpPr>
          <p:cNvPr id="5" name="Rounded Rectangle 4"/>
          <p:cNvSpPr/>
          <p:nvPr/>
        </p:nvSpPr>
        <p:spPr>
          <a:xfrm>
            <a:off x="4572000" y="3581400"/>
            <a:ext cx="2286000" cy="12192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Requisition Confirmation Page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24</a:t>
            </a:fld>
            <a:endParaRPr lang="en-US"/>
          </a:p>
        </p:txBody>
      </p:sp>
      <p:pic>
        <p:nvPicPr>
          <p:cNvPr id="5" name="Content Placeholder 4" descr="PPT11_19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24000" y="1143000"/>
            <a:ext cx="6248400" cy="5400626"/>
          </a:xfrm>
        </p:spPr>
      </p:pic>
      <p:sp>
        <p:nvSpPr>
          <p:cNvPr id="6" name="Rounded Rectangle 5"/>
          <p:cNvSpPr/>
          <p:nvPr/>
        </p:nvSpPr>
        <p:spPr>
          <a:xfrm>
            <a:off x="4419600" y="3733800"/>
            <a:ext cx="1066800" cy="685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2834390" y="6324600"/>
            <a:ext cx="823210" cy="1524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Requisition Confirmation Page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25</a:t>
            </a:fld>
            <a:endParaRPr lang="en-US"/>
          </a:p>
        </p:txBody>
      </p:sp>
      <p:pic>
        <p:nvPicPr>
          <p:cNvPr id="5" name="Content Placeholder 4" descr="PPT11_20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71600" y="1066800"/>
            <a:ext cx="6400800" cy="5542627"/>
          </a:xfrm>
        </p:spPr>
      </p:pic>
      <p:sp>
        <p:nvSpPr>
          <p:cNvPr id="7" name="Rounded Rectangle 6"/>
          <p:cNvSpPr/>
          <p:nvPr/>
        </p:nvSpPr>
        <p:spPr>
          <a:xfrm>
            <a:off x="2895600" y="3429000"/>
            <a:ext cx="990600" cy="228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2895600" y="4419600"/>
            <a:ext cx="1066800" cy="25983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Identified how to create a Marketplace Requisition from a Personal Cart</a:t>
            </a:r>
          </a:p>
          <a:p>
            <a:r>
              <a:rPr lang="en-US" dirty="0" smtClean="0"/>
              <a:t>Defined how to add requisition header comments and requisition line comments</a:t>
            </a:r>
          </a:p>
          <a:p>
            <a:r>
              <a:rPr lang="en-US" dirty="0" smtClean="0"/>
              <a:t>Identified how to edit the distribution and schedule of a requisition line</a:t>
            </a:r>
          </a:p>
          <a:p>
            <a:r>
              <a:rPr lang="en-US" dirty="0" smtClean="0"/>
              <a:t>Defined how to preview the approval chain for a requisition</a:t>
            </a:r>
          </a:p>
          <a:p>
            <a:r>
              <a:rPr lang="en-US" dirty="0" smtClean="0"/>
              <a:t>Identified how to insert additional approvers into the approval chain for a requisition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Building a Marketplace Requisition from a Personal Cart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 addition to building Marketplace Requisitions from carts assigned to you, you can also build you can also build Marketplace Requisitions from carts you create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Beginning a Marketplace Requisition</a:t>
            </a:r>
            <a:endParaRPr lang="en-US" dirty="0"/>
          </a:p>
        </p:txBody>
      </p:sp>
      <p:pic>
        <p:nvPicPr>
          <p:cNvPr id="5" name="Content Placeholder 4" descr="PPT11_02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883" y="2289196"/>
            <a:ext cx="8557517" cy="3273404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304800" y="3314308"/>
            <a:ext cx="838200" cy="1524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1724319" y="3124200"/>
            <a:ext cx="990600" cy="5334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Beginning a Marketplace Requisition</a:t>
            </a:r>
            <a:endParaRPr lang="en-US" dirty="0"/>
          </a:p>
        </p:txBody>
      </p:sp>
      <p:pic>
        <p:nvPicPr>
          <p:cNvPr id="5" name="Content Placeholder 4" descr="PPT11_03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000777"/>
            <a:ext cx="8229600" cy="3724809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4495800" y="2971800"/>
            <a:ext cx="1676400" cy="3810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Beginning a Marketplace Requisition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7" name="Content Placeholder 6" descr="PPT11_04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925863"/>
            <a:ext cx="8229600" cy="3874637"/>
          </a:xfrm>
        </p:spPr>
      </p:pic>
      <p:sp>
        <p:nvSpPr>
          <p:cNvPr id="5" name="Rounded Rectangle 4"/>
          <p:cNvSpPr/>
          <p:nvPr/>
        </p:nvSpPr>
        <p:spPr>
          <a:xfrm>
            <a:off x="4038600" y="3505200"/>
            <a:ext cx="1143000" cy="304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Beginning a Marketplace Requisition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5" name="Content Placeholder 4" descr="PPT11_05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958407"/>
            <a:ext cx="8229600" cy="3809548"/>
          </a:xfrm>
        </p:spPr>
      </p:pic>
      <p:sp>
        <p:nvSpPr>
          <p:cNvPr id="6" name="Rounded Rectangle 5"/>
          <p:cNvSpPr/>
          <p:nvPr/>
        </p:nvSpPr>
        <p:spPr>
          <a:xfrm>
            <a:off x="2362200" y="3962400"/>
            <a:ext cx="1295400" cy="228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Building a Shopping Cart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Search and select items to add to your cart</a:t>
            </a:r>
          </a:p>
          <a:p>
            <a:r>
              <a:rPr lang="en-US" dirty="0" smtClean="0"/>
              <a:t>View cart:</a:t>
            </a:r>
          </a:p>
          <a:p>
            <a:pPr lvl="1"/>
            <a:r>
              <a:rPr lang="en-US" dirty="0" smtClean="0"/>
              <a:t>Carts tab &gt; active cart sub tab</a:t>
            </a:r>
          </a:p>
          <a:p>
            <a:pPr lvl="1"/>
            <a:r>
              <a:rPr lang="en-US" dirty="0" smtClean="0"/>
              <a:t>Cart summary link at top right corner of the page</a:t>
            </a:r>
          </a:p>
          <a:p>
            <a:r>
              <a:rPr lang="en-US" dirty="0" smtClean="0"/>
              <a:t>Can rename the cart</a:t>
            </a:r>
          </a:p>
          <a:p>
            <a:pPr lvl="1"/>
            <a:r>
              <a:rPr lang="en-US" dirty="0" smtClean="0"/>
              <a:t>Enter new name and click the Update button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Building a Shopping Cart</a:t>
            </a:r>
            <a:endParaRPr lang="en-US" dirty="0"/>
          </a:p>
        </p:txBody>
      </p:sp>
      <p:pic>
        <p:nvPicPr>
          <p:cNvPr id="5" name="Content Placeholder 4" descr="PPT12_01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3400" y="1334571"/>
            <a:ext cx="8153400" cy="5010395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1752600" y="3200400"/>
            <a:ext cx="2362200" cy="5334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682</TotalTime>
  <Words>812</Words>
  <Application>Microsoft Office PowerPoint</Application>
  <PresentationFormat>On-screen Show (4:3)</PresentationFormat>
  <Paragraphs>105</Paragraphs>
  <Slides>26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Building a Marketplace Requisition from a Personal Cart</vt:lpstr>
      <vt:lpstr>Objectives</vt:lpstr>
      <vt:lpstr>Building a Marketplace Requisition from a Personal Cart</vt:lpstr>
      <vt:lpstr>Beginning a Marketplace Requisition</vt:lpstr>
      <vt:lpstr>Beginning a Marketplace Requisition</vt:lpstr>
      <vt:lpstr>Beginning a Marketplace Requisition</vt:lpstr>
      <vt:lpstr>Beginning a Marketplace Requisition</vt:lpstr>
      <vt:lpstr>Building a Shopping Cart</vt:lpstr>
      <vt:lpstr>Building a Shopping Cart</vt:lpstr>
      <vt:lpstr>Updating the Shopping Cart</vt:lpstr>
      <vt:lpstr>Updates to Punch-Out Supplier Items</vt:lpstr>
      <vt:lpstr>Checking Out of the Marketplace</vt:lpstr>
      <vt:lpstr>Checking Out of the Marketplace</vt:lpstr>
      <vt:lpstr>Checking Out of the Marketplace</vt:lpstr>
      <vt:lpstr>Checking Out of the Marketplace</vt:lpstr>
      <vt:lpstr>Complete the Marketplace Requisition in ePro</vt:lpstr>
      <vt:lpstr>Complete the Marketplace Requisition in ePro</vt:lpstr>
      <vt:lpstr>Complete the Marketplace Requisition in ePro</vt:lpstr>
      <vt:lpstr>Complete the Marketplace Requisition in ePro</vt:lpstr>
      <vt:lpstr>Complete the Marketplace Requisition in ePro</vt:lpstr>
      <vt:lpstr>Requisition Confirmation Page</vt:lpstr>
      <vt:lpstr>Requisition Confirmation Page</vt:lpstr>
      <vt:lpstr>Requisition Confirmation Page</vt:lpstr>
      <vt:lpstr>Requisition Confirmation Page</vt:lpstr>
      <vt:lpstr>Requisition Confirmation Page</vt:lpstr>
      <vt:lpstr>Summary</vt:lpstr>
    </vt:vector>
  </TitlesOfParts>
  <Company>BOR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ePro and the GeorgiaFIRST Marketplace</dc:title>
  <dc:creator>Teresa Piazza</dc:creator>
  <cp:lastModifiedBy>Teresa Piazza</cp:lastModifiedBy>
  <cp:revision>86</cp:revision>
  <dcterms:created xsi:type="dcterms:W3CDTF">2011-02-11T15:35:40Z</dcterms:created>
  <dcterms:modified xsi:type="dcterms:W3CDTF">2011-02-17T15:00:48Z</dcterms:modified>
</cp:coreProperties>
</file>